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2D0C1D7-625F-4184-85FF-A0C17C36E91C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641E5B-488C-47FD-9246-1100EF424D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Feb.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7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 smtClean="0"/>
          </a:p>
          <a:p>
            <a:r>
              <a:rPr lang="en-US" dirty="0" smtClean="0"/>
              <a:t>Shooter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Writing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1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If you could spend one hour with anyone alive or dead, famous or not, who would you spend it with?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3882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5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Sporadic</a:t>
            </a:r>
          </a:p>
          <a:p>
            <a:r>
              <a:rPr lang="en-US" sz="3200" dirty="0" smtClean="0"/>
              <a:t>Ascertain</a:t>
            </a:r>
          </a:p>
          <a:p>
            <a:r>
              <a:rPr lang="en-US" sz="3200" dirty="0" smtClean="0"/>
              <a:t>Dissent</a:t>
            </a:r>
          </a:p>
          <a:p>
            <a:r>
              <a:rPr lang="en-US" sz="3200" dirty="0" smtClean="0"/>
              <a:t>Proverbial</a:t>
            </a:r>
          </a:p>
          <a:p>
            <a:r>
              <a:rPr lang="en-US" sz="3200" dirty="0" smtClean="0"/>
              <a:t>Errant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0683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000" dirty="0" smtClean="0"/>
              <a:t>Finish Len’s journal. </a:t>
            </a:r>
          </a:p>
          <a:p>
            <a:r>
              <a:rPr lang="en-US" sz="4000" dirty="0" smtClean="0"/>
              <a:t>Make sure you know why he is unable to realize his goal of going into the army.</a:t>
            </a:r>
          </a:p>
          <a:p>
            <a:r>
              <a:rPr lang="en-US" sz="4000" b="1" dirty="0" smtClean="0"/>
              <a:t>Expect a quiz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55077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Things that must be on your bookmark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Front: the title, the author, a summary, a sketch or drawing that goes with the book.</a:t>
            </a:r>
          </a:p>
          <a:p>
            <a:r>
              <a:rPr lang="en-US" sz="3600" dirty="0" smtClean="0"/>
              <a:t>Back: a character list with a short description of them, your review of the book, an additional sketch or drawing that is pertinent to a character.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907</TotalTime>
  <Words>127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Pushpin</vt:lpstr>
      <vt:lpstr>English</vt:lpstr>
      <vt:lpstr>Agenda</vt:lpstr>
      <vt:lpstr>Freewrite</vt:lpstr>
      <vt:lpstr>Shooter</vt:lpstr>
      <vt:lpstr>Vocabulary</vt:lpstr>
      <vt:lpstr>Homework</vt:lpstr>
      <vt:lpstr>Things that must be on your bookmark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9</cp:revision>
  <dcterms:created xsi:type="dcterms:W3CDTF">2013-02-05T13:48:48Z</dcterms:created>
  <dcterms:modified xsi:type="dcterms:W3CDTF">2013-02-14T16:43:23Z</dcterms:modified>
</cp:coreProperties>
</file>